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10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6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2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1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62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35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7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6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85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29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E59C-9CAD-4C5F-8F21-0E16F922D04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83A0-8939-4776-84C4-2A176FA70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AE5FBF-A09C-4D43-9DC3-413227EEABD7}"/>
              </a:ext>
            </a:extLst>
          </p:cNvPr>
          <p:cNvSpPr txBox="1"/>
          <p:nvPr/>
        </p:nvSpPr>
        <p:spPr>
          <a:xfrm>
            <a:off x="149469" y="85285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表１現状把握の要素とレベル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849F4D6-B577-4ABF-83DC-E59BEF06E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19873"/>
              </p:ext>
            </p:extLst>
          </p:nvPr>
        </p:nvGraphicFramePr>
        <p:xfrm>
          <a:off x="87923" y="1397000"/>
          <a:ext cx="885385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262">
                  <a:extLst>
                    <a:ext uri="{9D8B030D-6E8A-4147-A177-3AD203B41FA5}">
                      <a16:colId xmlns:a16="http://schemas.microsoft.com/office/drawing/2014/main" val="451709677"/>
                    </a:ext>
                  </a:extLst>
                </a:gridCol>
                <a:gridCol w="1982664">
                  <a:extLst>
                    <a:ext uri="{9D8B030D-6E8A-4147-A177-3AD203B41FA5}">
                      <a16:colId xmlns:a16="http://schemas.microsoft.com/office/drawing/2014/main" val="2292533545"/>
                    </a:ext>
                  </a:extLst>
                </a:gridCol>
                <a:gridCol w="2213463">
                  <a:extLst>
                    <a:ext uri="{9D8B030D-6E8A-4147-A177-3AD203B41FA5}">
                      <a16:colId xmlns:a16="http://schemas.microsoft.com/office/drawing/2014/main" val="3341251010"/>
                    </a:ext>
                  </a:extLst>
                </a:gridCol>
                <a:gridCol w="2213463">
                  <a:extLst>
                    <a:ext uri="{9D8B030D-6E8A-4147-A177-3AD203B41FA5}">
                      <a16:colId xmlns:a16="http://schemas.microsoft.com/office/drawing/2014/main" val="1547271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要素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初級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中級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4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他社比較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近隣比較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日本の他社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世界の他社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66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自社ナレッジの活用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身近な先輩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ここ数年の好事例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創業から今まで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1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異業種調査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比較的近い業種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日本で秀逸な会社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世界トップ企業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81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1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ogita-yuki</dc:creator>
  <cp:lastModifiedBy>ogita-yuki</cp:lastModifiedBy>
  <cp:revision>2</cp:revision>
  <dcterms:created xsi:type="dcterms:W3CDTF">2019-02-25T07:45:23Z</dcterms:created>
  <dcterms:modified xsi:type="dcterms:W3CDTF">2019-02-25T07:55:02Z</dcterms:modified>
</cp:coreProperties>
</file>