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5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2A42-007E-43A3-A06F-EEE4D30EE776}" type="datetimeFigureOut">
              <a:rPr kumimoji="1" lang="ja-JP" altLang="en-US" smtClean="0"/>
              <a:t>2018/6/18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6695-6094-414A-8B7A-CA0AF100A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967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2A42-007E-43A3-A06F-EEE4D30EE776}" type="datetimeFigureOut">
              <a:rPr kumimoji="1" lang="ja-JP" altLang="en-US" smtClean="0"/>
              <a:t>2018/6/18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6695-6094-414A-8B7A-CA0AF100A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762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2A42-007E-43A3-A06F-EEE4D30EE776}" type="datetimeFigureOut">
              <a:rPr kumimoji="1" lang="ja-JP" altLang="en-US" smtClean="0"/>
              <a:t>2018/6/18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6695-6094-414A-8B7A-CA0AF100A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844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2A42-007E-43A3-A06F-EEE4D30EE776}" type="datetimeFigureOut">
              <a:rPr kumimoji="1" lang="ja-JP" altLang="en-US" smtClean="0"/>
              <a:t>2018/6/18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6695-6094-414A-8B7A-CA0AF100A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306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2A42-007E-43A3-A06F-EEE4D30EE776}" type="datetimeFigureOut">
              <a:rPr kumimoji="1" lang="ja-JP" altLang="en-US" smtClean="0"/>
              <a:t>2018/6/18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6695-6094-414A-8B7A-CA0AF100A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6076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2A42-007E-43A3-A06F-EEE4D30EE776}" type="datetimeFigureOut">
              <a:rPr kumimoji="1" lang="ja-JP" altLang="en-US" smtClean="0"/>
              <a:t>2018/6/18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6695-6094-414A-8B7A-CA0AF100A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247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2A42-007E-43A3-A06F-EEE4D30EE776}" type="datetimeFigureOut">
              <a:rPr kumimoji="1" lang="ja-JP" altLang="en-US" smtClean="0"/>
              <a:t>2018/6/18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6695-6094-414A-8B7A-CA0AF100A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284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2A42-007E-43A3-A06F-EEE4D30EE776}" type="datetimeFigureOut">
              <a:rPr kumimoji="1" lang="ja-JP" altLang="en-US" smtClean="0"/>
              <a:t>2018/6/18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6695-6094-414A-8B7A-CA0AF100A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819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2A42-007E-43A3-A06F-EEE4D30EE776}" type="datetimeFigureOut">
              <a:rPr kumimoji="1" lang="ja-JP" altLang="en-US" smtClean="0"/>
              <a:t>2018/6/18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6695-6094-414A-8B7A-CA0AF100A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219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2A42-007E-43A3-A06F-EEE4D30EE776}" type="datetimeFigureOut">
              <a:rPr kumimoji="1" lang="ja-JP" altLang="en-US" smtClean="0"/>
              <a:t>2018/6/18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6695-6094-414A-8B7A-CA0AF100A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38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2A42-007E-43A3-A06F-EEE4D30EE776}" type="datetimeFigureOut">
              <a:rPr kumimoji="1" lang="ja-JP" altLang="en-US" smtClean="0"/>
              <a:t>2018/6/18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6695-6094-414A-8B7A-CA0AF100A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82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C2A42-007E-43A3-A06F-EEE4D30EE776}" type="datetimeFigureOut">
              <a:rPr kumimoji="1" lang="ja-JP" altLang="en-US" smtClean="0"/>
              <a:t>2018/6/18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66695-6094-414A-8B7A-CA0AF100A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498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3BD87DB-34CA-4085-B7D5-46832BE85A73}"/>
              </a:ext>
            </a:extLst>
          </p:cNvPr>
          <p:cNvSpPr txBox="1"/>
          <p:nvPr/>
        </p:nvSpPr>
        <p:spPr>
          <a:xfrm>
            <a:off x="1364974" y="530087"/>
            <a:ext cx="6228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今までの関係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F8A8116F-AD51-478A-A8A9-2EE5DDF3FCFB}"/>
              </a:ext>
            </a:extLst>
          </p:cNvPr>
          <p:cNvCxnSpPr/>
          <p:nvPr/>
        </p:nvCxnSpPr>
        <p:spPr>
          <a:xfrm>
            <a:off x="728870" y="1007165"/>
            <a:ext cx="77127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楕円 7">
            <a:extLst>
              <a:ext uri="{FF2B5EF4-FFF2-40B4-BE49-F238E27FC236}">
                <a16:creationId xmlns:a16="http://schemas.microsoft.com/office/drawing/2014/main" id="{A0B4E65C-DF20-4920-A02D-BD8FA9502E04}"/>
              </a:ext>
            </a:extLst>
          </p:cNvPr>
          <p:cNvSpPr/>
          <p:nvPr/>
        </p:nvSpPr>
        <p:spPr>
          <a:xfrm>
            <a:off x="1934818" y="2332386"/>
            <a:ext cx="1113183" cy="97734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柱 8">
            <a:extLst>
              <a:ext uri="{FF2B5EF4-FFF2-40B4-BE49-F238E27FC236}">
                <a16:creationId xmlns:a16="http://schemas.microsoft.com/office/drawing/2014/main" id="{6DD1D3DC-4D4E-4E8C-A819-FE3A3FEE7A72}"/>
              </a:ext>
            </a:extLst>
          </p:cNvPr>
          <p:cNvSpPr/>
          <p:nvPr/>
        </p:nvSpPr>
        <p:spPr>
          <a:xfrm>
            <a:off x="2213114" y="3309731"/>
            <a:ext cx="543339" cy="2189923"/>
          </a:xfrm>
          <a:prstGeom prst="can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08B78592-C427-40D6-9BA7-287AB500C6A1}"/>
              </a:ext>
            </a:extLst>
          </p:cNvPr>
          <p:cNvSpPr/>
          <p:nvPr/>
        </p:nvSpPr>
        <p:spPr>
          <a:xfrm>
            <a:off x="6062875" y="2405274"/>
            <a:ext cx="1113183" cy="97734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柱 11">
            <a:extLst>
              <a:ext uri="{FF2B5EF4-FFF2-40B4-BE49-F238E27FC236}">
                <a16:creationId xmlns:a16="http://schemas.microsoft.com/office/drawing/2014/main" id="{C6D7255F-235E-4EB3-93DD-80E97CF29DA9}"/>
              </a:ext>
            </a:extLst>
          </p:cNvPr>
          <p:cNvSpPr/>
          <p:nvPr/>
        </p:nvSpPr>
        <p:spPr>
          <a:xfrm>
            <a:off x="6341171" y="3382619"/>
            <a:ext cx="543339" cy="2189923"/>
          </a:xfrm>
          <a:prstGeom prst="can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FF80239-A20A-4FC0-9F0D-C06ECB1D875A}"/>
              </a:ext>
            </a:extLst>
          </p:cNvPr>
          <p:cNvSpPr txBox="1"/>
          <p:nvPr/>
        </p:nvSpPr>
        <p:spPr>
          <a:xfrm>
            <a:off x="5883966" y="1550504"/>
            <a:ext cx="1716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視点１　</a:t>
            </a:r>
            <a:endParaRPr kumimoji="1" lang="en-US" altLang="ja-JP" dirty="0"/>
          </a:p>
          <a:p>
            <a:r>
              <a:rPr kumimoji="1" lang="ja-JP" altLang="en-US" dirty="0"/>
              <a:t>お客様は誰か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B2DFF36-E434-4222-BFC7-47CE6998849F}"/>
              </a:ext>
            </a:extLst>
          </p:cNvPr>
          <p:cNvSpPr txBox="1"/>
          <p:nvPr/>
        </p:nvSpPr>
        <p:spPr>
          <a:xfrm>
            <a:off x="5936975" y="5708090"/>
            <a:ext cx="2504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視点２　</a:t>
            </a:r>
            <a:endParaRPr kumimoji="1" lang="en-US" altLang="ja-JP" dirty="0"/>
          </a:p>
          <a:p>
            <a:r>
              <a:rPr kumimoji="1" lang="ja-JP" altLang="en-US" dirty="0"/>
              <a:t>提供する価値は何か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BC1688F-9DF2-499A-AD99-6FF604222862}"/>
              </a:ext>
            </a:extLst>
          </p:cNvPr>
          <p:cNvSpPr txBox="1"/>
          <p:nvPr/>
        </p:nvSpPr>
        <p:spPr>
          <a:xfrm>
            <a:off x="1530619" y="1424612"/>
            <a:ext cx="31606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視点３　</a:t>
            </a:r>
            <a:endParaRPr kumimoji="1" lang="en-US" altLang="ja-JP" dirty="0"/>
          </a:p>
          <a:p>
            <a:r>
              <a:rPr kumimoji="1" lang="ja-JP" altLang="en-US" dirty="0"/>
              <a:t>それをどんな商品・サービスで具現化するのか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5B49288-BEE0-4F70-9E16-2906DEF61899}"/>
              </a:ext>
            </a:extLst>
          </p:cNvPr>
          <p:cNvSpPr txBox="1"/>
          <p:nvPr/>
        </p:nvSpPr>
        <p:spPr>
          <a:xfrm>
            <a:off x="1649892" y="5665304"/>
            <a:ext cx="26570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視点４　</a:t>
            </a:r>
            <a:endParaRPr kumimoji="1" lang="en-US" altLang="ja-JP" dirty="0"/>
          </a:p>
          <a:p>
            <a:r>
              <a:rPr kumimoji="1" lang="ja-JP" altLang="en-US" dirty="0"/>
              <a:t>結果自分たちはどうか</a:t>
            </a:r>
          </a:p>
        </p:txBody>
      </p: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8E734191-7538-404A-B00B-1E62312ADD61}"/>
              </a:ext>
            </a:extLst>
          </p:cNvPr>
          <p:cNvCxnSpPr/>
          <p:nvPr/>
        </p:nvCxnSpPr>
        <p:spPr>
          <a:xfrm>
            <a:off x="3432313" y="3591339"/>
            <a:ext cx="229262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9144AC98-65EA-4512-9BF2-F650DAFF344D}"/>
              </a:ext>
            </a:extLst>
          </p:cNvPr>
          <p:cNvCxnSpPr>
            <a:cxnSpLocks/>
          </p:cNvCxnSpPr>
          <p:nvPr/>
        </p:nvCxnSpPr>
        <p:spPr>
          <a:xfrm flipH="1">
            <a:off x="3432313" y="4081670"/>
            <a:ext cx="229262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5746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3BD87DB-34CA-4085-B7D5-46832BE85A73}"/>
              </a:ext>
            </a:extLst>
          </p:cNvPr>
          <p:cNvSpPr txBox="1"/>
          <p:nvPr/>
        </p:nvSpPr>
        <p:spPr>
          <a:xfrm>
            <a:off x="1364974" y="530087"/>
            <a:ext cx="6228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これからの関係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F8A8116F-AD51-478A-A8A9-2EE5DDF3FCFB}"/>
              </a:ext>
            </a:extLst>
          </p:cNvPr>
          <p:cNvCxnSpPr/>
          <p:nvPr/>
        </p:nvCxnSpPr>
        <p:spPr>
          <a:xfrm>
            <a:off x="728870" y="1007165"/>
            <a:ext cx="77127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楕円 7">
            <a:extLst>
              <a:ext uri="{FF2B5EF4-FFF2-40B4-BE49-F238E27FC236}">
                <a16:creationId xmlns:a16="http://schemas.microsoft.com/office/drawing/2014/main" id="{A0B4E65C-DF20-4920-A02D-BD8FA9502E04}"/>
              </a:ext>
            </a:extLst>
          </p:cNvPr>
          <p:cNvSpPr/>
          <p:nvPr/>
        </p:nvSpPr>
        <p:spPr>
          <a:xfrm>
            <a:off x="1934818" y="2332386"/>
            <a:ext cx="1113183" cy="97734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柱 8">
            <a:extLst>
              <a:ext uri="{FF2B5EF4-FFF2-40B4-BE49-F238E27FC236}">
                <a16:creationId xmlns:a16="http://schemas.microsoft.com/office/drawing/2014/main" id="{6DD1D3DC-4D4E-4E8C-A819-FE3A3FEE7A72}"/>
              </a:ext>
            </a:extLst>
          </p:cNvPr>
          <p:cNvSpPr/>
          <p:nvPr/>
        </p:nvSpPr>
        <p:spPr>
          <a:xfrm>
            <a:off x="2213114" y="3309731"/>
            <a:ext cx="543339" cy="2189923"/>
          </a:xfrm>
          <a:prstGeom prst="can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08B78592-C427-40D6-9BA7-287AB500C6A1}"/>
              </a:ext>
            </a:extLst>
          </p:cNvPr>
          <p:cNvSpPr/>
          <p:nvPr/>
        </p:nvSpPr>
        <p:spPr>
          <a:xfrm>
            <a:off x="6062875" y="2405274"/>
            <a:ext cx="1113183" cy="97734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柱 11">
            <a:extLst>
              <a:ext uri="{FF2B5EF4-FFF2-40B4-BE49-F238E27FC236}">
                <a16:creationId xmlns:a16="http://schemas.microsoft.com/office/drawing/2014/main" id="{C6D7255F-235E-4EB3-93DD-80E97CF29DA9}"/>
              </a:ext>
            </a:extLst>
          </p:cNvPr>
          <p:cNvSpPr/>
          <p:nvPr/>
        </p:nvSpPr>
        <p:spPr>
          <a:xfrm>
            <a:off x="6341171" y="3382619"/>
            <a:ext cx="543339" cy="2189923"/>
          </a:xfrm>
          <a:prstGeom prst="can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FF80239-A20A-4FC0-9F0D-C06ECB1D875A}"/>
              </a:ext>
            </a:extLst>
          </p:cNvPr>
          <p:cNvSpPr txBox="1"/>
          <p:nvPr/>
        </p:nvSpPr>
        <p:spPr>
          <a:xfrm>
            <a:off x="5883966" y="1431236"/>
            <a:ext cx="1716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視点１　</a:t>
            </a:r>
            <a:endParaRPr kumimoji="1" lang="en-US" altLang="ja-JP" dirty="0"/>
          </a:p>
          <a:p>
            <a:r>
              <a:rPr kumimoji="1" lang="ja-JP" altLang="en-US" dirty="0"/>
              <a:t>お客様は誰になるのか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B2DFF36-E434-4222-BFC7-47CE6998849F}"/>
              </a:ext>
            </a:extLst>
          </p:cNvPr>
          <p:cNvSpPr txBox="1"/>
          <p:nvPr/>
        </p:nvSpPr>
        <p:spPr>
          <a:xfrm>
            <a:off x="5936975" y="5708090"/>
            <a:ext cx="22661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視点２　</a:t>
            </a:r>
            <a:endParaRPr kumimoji="1" lang="en-US" altLang="ja-JP" dirty="0"/>
          </a:p>
          <a:p>
            <a:r>
              <a:rPr kumimoji="1" lang="ja-JP" altLang="en-US" dirty="0"/>
              <a:t>提供する価値は何にするのか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BC1688F-9DF2-499A-AD99-6FF604222862}"/>
              </a:ext>
            </a:extLst>
          </p:cNvPr>
          <p:cNvSpPr txBox="1"/>
          <p:nvPr/>
        </p:nvSpPr>
        <p:spPr>
          <a:xfrm>
            <a:off x="1530619" y="1424612"/>
            <a:ext cx="31606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視点３　</a:t>
            </a:r>
            <a:endParaRPr kumimoji="1" lang="en-US" altLang="ja-JP" dirty="0"/>
          </a:p>
          <a:p>
            <a:r>
              <a:rPr kumimoji="1" lang="ja-JP" altLang="en-US" dirty="0"/>
              <a:t>それをどんな商品・サービスで具現化していくのか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5B49288-BEE0-4F70-9E16-2906DEF61899}"/>
              </a:ext>
            </a:extLst>
          </p:cNvPr>
          <p:cNvSpPr txBox="1"/>
          <p:nvPr/>
        </p:nvSpPr>
        <p:spPr>
          <a:xfrm>
            <a:off x="1649892" y="5665304"/>
            <a:ext cx="26570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視点４　</a:t>
            </a:r>
            <a:endParaRPr kumimoji="1" lang="en-US" altLang="ja-JP" dirty="0"/>
          </a:p>
          <a:p>
            <a:r>
              <a:rPr kumimoji="1" lang="ja-JP" altLang="en-US" dirty="0"/>
              <a:t>結果自分たちは</a:t>
            </a:r>
            <a:endParaRPr kumimoji="1" lang="en-US" altLang="ja-JP" dirty="0"/>
          </a:p>
          <a:p>
            <a:r>
              <a:rPr kumimoji="1" lang="ja-JP" altLang="en-US" dirty="0"/>
              <a:t>どうなれるのか</a:t>
            </a:r>
          </a:p>
        </p:txBody>
      </p: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8E734191-7538-404A-B00B-1E62312ADD61}"/>
              </a:ext>
            </a:extLst>
          </p:cNvPr>
          <p:cNvCxnSpPr/>
          <p:nvPr/>
        </p:nvCxnSpPr>
        <p:spPr>
          <a:xfrm>
            <a:off x="3432313" y="3591339"/>
            <a:ext cx="229262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9144AC98-65EA-4512-9BF2-F650DAFF344D}"/>
              </a:ext>
            </a:extLst>
          </p:cNvPr>
          <p:cNvCxnSpPr>
            <a:cxnSpLocks/>
          </p:cNvCxnSpPr>
          <p:nvPr/>
        </p:nvCxnSpPr>
        <p:spPr>
          <a:xfrm flipH="1">
            <a:off x="3432313" y="4081670"/>
            <a:ext cx="229262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4433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23</Words>
  <Application>Microsoft Office PowerPoint</Application>
  <PresentationFormat>画面に合わせる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ogita-yuki</dc:creator>
  <cp:lastModifiedBy>ogita-yuki</cp:lastModifiedBy>
  <cp:revision>4</cp:revision>
  <dcterms:created xsi:type="dcterms:W3CDTF">2018-06-18T04:14:14Z</dcterms:created>
  <dcterms:modified xsi:type="dcterms:W3CDTF">2018-06-18T04:44:04Z</dcterms:modified>
</cp:coreProperties>
</file>