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54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6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0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3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08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65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4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5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46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E064-2C90-4F66-B7B7-4B65F089B1C8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DBCD-7E54-410C-AF45-641DA0F33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29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52">
            <a:extLst>
              <a:ext uri="{FF2B5EF4-FFF2-40B4-BE49-F238E27FC236}">
                <a16:creationId xmlns:a16="http://schemas.microsoft.com/office/drawing/2014/main" id="{DAB52DD0-046E-4056-A179-88BB5241CA10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1034772"/>
            <a:ext cx="5894388" cy="5276850"/>
            <a:chOff x="1629956" y="564939"/>
            <a:chExt cx="5894372" cy="5168317"/>
          </a:xfrm>
        </p:grpSpPr>
        <p:grpSp>
          <p:nvGrpSpPr>
            <p:cNvPr id="5" name="グループ化 72">
              <a:extLst>
                <a:ext uri="{FF2B5EF4-FFF2-40B4-BE49-F238E27FC236}">
                  <a16:creationId xmlns:a16="http://schemas.microsoft.com/office/drawing/2014/main" id="{125A9B5A-2DE6-4236-A3AA-E12D4F8C0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9956" y="1239044"/>
              <a:ext cx="5894372" cy="4308393"/>
              <a:chOff x="1454898" y="604366"/>
              <a:chExt cx="3663002" cy="2440039"/>
            </a:xfrm>
            <a:solidFill>
              <a:schemeClr val="bg1"/>
            </a:solidFill>
          </p:grpSpPr>
          <p:sp>
            <p:nvSpPr>
              <p:cNvPr id="8" name="テキスト ボックス 16">
                <a:extLst>
                  <a:ext uri="{FF2B5EF4-FFF2-40B4-BE49-F238E27FC236}">
                    <a16:creationId xmlns:a16="http://schemas.microsoft.com/office/drawing/2014/main" id="{18EC06D5-5BD0-494D-A379-4C71788B2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9737" y="743540"/>
                <a:ext cx="1584233" cy="1438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050" kern="0" dirty="0">
                    <a:latin typeface="HGS創英角ｺﾞｼｯｸUB" pitchFamily="50" charset="-128"/>
                    <a:ea typeface="HGS創英角ｺﾞｼｯｸUB" pitchFamily="50" charset="-128"/>
                  </a:rPr>
                  <a:t>事業の状態</a:t>
                </a:r>
              </a:p>
            </p:txBody>
          </p:sp>
          <p:cxnSp>
            <p:nvCxnSpPr>
              <p:cNvPr id="9" name="直線矢印コネクタ 54">
                <a:extLst>
                  <a:ext uri="{FF2B5EF4-FFF2-40B4-BE49-F238E27FC236}">
                    <a16:creationId xmlns:a16="http://schemas.microsoft.com/office/drawing/2014/main" id="{3BE0103C-E267-4645-9337-EC8480054C0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7071" y="1835544"/>
                <a:ext cx="2349046" cy="0"/>
              </a:xfrm>
              <a:prstGeom prst="straightConnector1">
                <a:avLst/>
              </a:prstGeom>
              <a:grpFill/>
              <a:ln w="38100" algn="ctr">
                <a:solidFill>
                  <a:schemeClr val="bg1">
                    <a:lumMod val="50000"/>
                  </a:schemeClr>
                </a:solidFill>
                <a:round/>
                <a:headEnd/>
                <a:tailEnd type="arrow" w="med" len="med"/>
              </a:ln>
              <a:extLst/>
            </p:spPr>
          </p:cxnSp>
          <p:cxnSp>
            <p:nvCxnSpPr>
              <p:cNvPr id="10" name="直線矢印コネクタ 55">
                <a:extLst>
                  <a:ext uri="{FF2B5EF4-FFF2-40B4-BE49-F238E27FC236}">
                    <a16:creationId xmlns:a16="http://schemas.microsoft.com/office/drawing/2014/main" id="{35C7096E-AD8F-4237-9BF2-FB1899167C5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284788" y="781243"/>
                <a:ext cx="0" cy="2108193"/>
              </a:xfrm>
              <a:prstGeom prst="straightConnector1">
                <a:avLst/>
              </a:prstGeom>
              <a:grpFill/>
              <a:ln w="38100" algn="ctr">
                <a:solidFill>
                  <a:schemeClr val="bg1">
                    <a:lumMod val="50000"/>
                  </a:schemeClr>
                </a:solidFill>
                <a:round/>
                <a:headEnd/>
                <a:tailEnd type="arrow" w="med" len="med"/>
              </a:ln>
              <a:extLst/>
            </p:spPr>
          </p:cxn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EE35B6B4-D0E4-4052-B3A9-5C0756317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8177" y="1599949"/>
                <a:ext cx="732747" cy="143804"/>
              </a:xfrm>
              <a:prstGeom prst="rect">
                <a:avLst/>
              </a:prstGeom>
              <a:grp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050" kern="0" dirty="0">
                    <a:latin typeface="HGS創英角ｺﾞｼｯｸUB" pitchFamily="50" charset="-128"/>
                    <a:ea typeface="HGS創英角ｺﾞｼｯｸUB" pitchFamily="50" charset="-128"/>
                  </a:rPr>
                  <a:t>組織の状態</a:t>
                </a:r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EB37327-04F6-4C68-B6FF-2D4F5120D836}"/>
                  </a:ext>
                </a:extLst>
              </p:cNvPr>
              <p:cNvSpPr txBox="1"/>
              <p:nvPr/>
            </p:nvSpPr>
            <p:spPr bwMode="auto">
              <a:xfrm>
                <a:off x="2708667" y="604366"/>
                <a:ext cx="1152241" cy="14380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+mn-ea"/>
                    <a:cs typeface="メイリオ" pitchFamily="50" charset="-128"/>
                  </a:rPr>
                  <a:t>オンリー・ナンバーワン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F310589-03D6-4481-B5BE-F14B0A6CF98B}"/>
                  </a:ext>
                </a:extLst>
              </p:cNvPr>
              <p:cNvSpPr txBox="1"/>
              <p:nvPr/>
            </p:nvSpPr>
            <p:spPr bwMode="auto">
              <a:xfrm>
                <a:off x="2602739" y="2904959"/>
                <a:ext cx="1366283" cy="1394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+mn-ea"/>
                    <a:cs typeface="メイリオ" pitchFamily="50" charset="-128"/>
                  </a:rPr>
                  <a:t>ワン・オブ・ゼム</a:t>
                </a: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4FF8018-323B-44B5-87CE-72C409CE4CCA}"/>
                  </a:ext>
                </a:extLst>
              </p:cNvPr>
              <p:cNvSpPr txBox="1"/>
              <p:nvPr/>
            </p:nvSpPr>
            <p:spPr bwMode="auto">
              <a:xfrm>
                <a:off x="1454898" y="1774503"/>
                <a:ext cx="863985" cy="14380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分</a:t>
                </a:r>
                <a:r>
                  <a:rPr kumimoji="0" lang="ja-JP" altLang="en-US" sz="1000" kern="0" dirty="0">
                    <a:latin typeface="+mj-ea"/>
                    <a:ea typeface="+mj-ea"/>
                    <a:cs typeface="メイリオ" pitchFamily="50" charset="-128"/>
                  </a:rPr>
                  <a:t>業体制</a:t>
                </a: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8C292CD-1A2D-4896-96D7-F4AB883A68D6}"/>
                  </a:ext>
                </a:extLst>
              </p:cNvPr>
              <p:cNvSpPr txBox="1"/>
              <p:nvPr/>
            </p:nvSpPr>
            <p:spPr bwMode="auto">
              <a:xfrm>
                <a:off x="4327346" y="1764281"/>
                <a:ext cx="790554" cy="14380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+mn-ea"/>
                    <a:cs typeface="メイリオ" pitchFamily="50" charset="-128"/>
                  </a:rPr>
                  <a:t>全員経営</a:t>
                </a:r>
              </a:p>
            </p:txBody>
          </p:sp>
          <p:sp>
            <p:nvSpPr>
              <p:cNvPr id="16" name="円/楕円 40">
                <a:extLst>
                  <a:ext uri="{FF2B5EF4-FFF2-40B4-BE49-F238E27FC236}">
                    <a16:creationId xmlns:a16="http://schemas.microsoft.com/office/drawing/2014/main" id="{84B67574-4D27-4D8C-A41F-89CDDC1F2D94}"/>
                  </a:ext>
                </a:extLst>
              </p:cNvPr>
              <p:cNvSpPr/>
              <p:nvPr/>
            </p:nvSpPr>
            <p:spPr bwMode="auto">
              <a:xfrm>
                <a:off x="2388229" y="2239146"/>
                <a:ext cx="447437" cy="387380"/>
              </a:xfrm>
              <a:prstGeom prst="ellipse">
                <a:avLst/>
              </a:prstGeom>
              <a:grpFill/>
              <a:ln w="57150" cap="flat" cmpd="sng" algn="ctr">
                <a:solidFill>
                  <a:srgbClr val="DBD6BF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050" kern="0">
                  <a:latin typeface="Calibri"/>
                  <a:ea typeface="ＭＳ Ｐゴシック"/>
                </a:endParaRPr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2F4AB87-27ED-418C-AB04-D952F0961421}"/>
                  </a:ext>
                </a:extLst>
              </p:cNvPr>
              <p:cNvSpPr txBox="1"/>
              <p:nvPr/>
            </p:nvSpPr>
            <p:spPr bwMode="auto">
              <a:xfrm>
                <a:off x="2052923" y="2381269"/>
                <a:ext cx="1079591" cy="1394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一品を探す</a:t>
                </a:r>
              </a:p>
            </p:txBody>
          </p:sp>
          <p:sp>
            <p:nvSpPr>
              <p:cNvPr id="18" name="円/楕円 42">
                <a:extLst>
                  <a:ext uri="{FF2B5EF4-FFF2-40B4-BE49-F238E27FC236}">
                    <a16:creationId xmlns:a16="http://schemas.microsoft.com/office/drawing/2014/main" id="{DCE79554-33B7-4AE1-AFAB-BA135E361FE2}"/>
                  </a:ext>
                </a:extLst>
              </p:cNvPr>
              <p:cNvSpPr/>
              <p:nvPr/>
            </p:nvSpPr>
            <p:spPr bwMode="auto">
              <a:xfrm>
                <a:off x="2680446" y="1926201"/>
                <a:ext cx="492181" cy="428157"/>
              </a:xfrm>
              <a:prstGeom prst="ellipse">
                <a:avLst/>
              </a:prstGeom>
              <a:grpFill/>
              <a:ln w="57150" cap="flat" cmpd="sng" algn="ctr">
                <a:solidFill>
                  <a:srgbClr val="EEECE1">
                    <a:lumMod val="75000"/>
                  </a:srgb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kumimoji="0" lang="ja-JP" altLang="en-US" sz="1050" kern="0">
                  <a:latin typeface="Calibri"/>
                  <a:ea typeface="ＭＳ Ｐゴシック"/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A280D24-2DF3-44A1-A162-EEAC5F72914E}"/>
                  </a:ext>
                </a:extLst>
              </p:cNvPr>
              <p:cNvSpPr txBox="1"/>
              <p:nvPr/>
            </p:nvSpPr>
            <p:spPr bwMode="auto">
              <a:xfrm>
                <a:off x="2343480" y="2089326"/>
                <a:ext cx="1152241" cy="1394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一品に込める</a:t>
                </a:r>
              </a:p>
            </p:txBody>
          </p:sp>
          <p:sp>
            <p:nvSpPr>
              <p:cNvPr id="20" name="円/楕円 44">
                <a:extLst>
                  <a:ext uri="{FF2B5EF4-FFF2-40B4-BE49-F238E27FC236}">
                    <a16:creationId xmlns:a16="http://schemas.microsoft.com/office/drawing/2014/main" id="{6A53653A-D524-428C-81D0-58F3F574E8D2}"/>
                  </a:ext>
                </a:extLst>
              </p:cNvPr>
              <p:cNvSpPr/>
              <p:nvPr/>
            </p:nvSpPr>
            <p:spPr bwMode="auto">
              <a:xfrm>
                <a:off x="3025057" y="1602018"/>
                <a:ext cx="536925" cy="468934"/>
              </a:xfrm>
              <a:prstGeom prst="ellipse">
                <a:avLst/>
              </a:prstGeom>
              <a:grpFill/>
              <a:ln w="57150" cap="flat" cmpd="sng" algn="ctr">
                <a:solidFill>
                  <a:srgbClr val="B1A777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050" kern="0">
                  <a:latin typeface="Calibri"/>
                  <a:ea typeface="ＭＳ Ｐゴシック"/>
                </a:endParaRPr>
              </a:p>
            </p:txBody>
          </p:sp>
          <p:sp>
            <p:nvSpPr>
              <p:cNvPr id="21" name="円/楕円 45">
                <a:extLst>
                  <a:ext uri="{FF2B5EF4-FFF2-40B4-BE49-F238E27FC236}">
                    <a16:creationId xmlns:a16="http://schemas.microsoft.com/office/drawing/2014/main" id="{CE420189-FE2E-417E-B93F-31690E59393F}"/>
                  </a:ext>
                </a:extLst>
              </p:cNvPr>
              <p:cNvSpPr/>
              <p:nvPr/>
            </p:nvSpPr>
            <p:spPr bwMode="auto">
              <a:xfrm>
                <a:off x="3381984" y="1238017"/>
                <a:ext cx="604040" cy="509711"/>
              </a:xfrm>
              <a:prstGeom prst="ellipse">
                <a:avLst/>
              </a:prstGeom>
              <a:grpFill/>
              <a:ln w="57150" cap="flat" cmpd="sng" algn="ctr">
                <a:solidFill>
                  <a:srgbClr val="9B9057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  <a:reflection blurRad="6350" stA="52000" endA="300" endPos="35000" dir="5400000" sy="-100000" algn="bl" rotWithShape="0"/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kumimoji="0" lang="ja-JP" altLang="en-US" sz="1050" kern="0">
                  <a:latin typeface="Calibri"/>
                  <a:ea typeface="ＭＳ Ｐゴシック"/>
                </a:endParaRPr>
              </a:p>
            </p:txBody>
          </p:sp>
          <p:sp>
            <p:nvSpPr>
              <p:cNvPr id="22" name="円/楕円 46">
                <a:extLst>
                  <a:ext uri="{FF2B5EF4-FFF2-40B4-BE49-F238E27FC236}">
                    <a16:creationId xmlns:a16="http://schemas.microsoft.com/office/drawing/2014/main" id="{C0896286-87C9-48D4-B55F-4D545DF3E3BD}"/>
                  </a:ext>
                </a:extLst>
              </p:cNvPr>
              <p:cNvSpPr/>
              <p:nvPr/>
            </p:nvSpPr>
            <p:spPr bwMode="auto">
              <a:xfrm>
                <a:off x="3778281" y="743540"/>
                <a:ext cx="760643" cy="672818"/>
              </a:xfrm>
              <a:prstGeom prst="ellipse">
                <a:avLst/>
              </a:prstGeom>
              <a:grpFill/>
              <a:ln w="57150" cap="flat" cmpd="sng" algn="ctr">
                <a:solidFill>
                  <a:srgbClr val="655E39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  <a:reflection blurRad="6350" stA="52000" endA="300" endPos="35000" dir="5400000" sy="-100000" algn="bl" rotWithShape="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050" kern="0"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Calibri"/>
                  <a:ea typeface="ＭＳ Ｐゴシック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9455BAD-4982-40B8-9B4F-026104CA7295}"/>
                  </a:ext>
                </a:extLst>
              </p:cNvPr>
              <p:cNvSpPr txBox="1"/>
              <p:nvPr/>
            </p:nvSpPr>
            <p:spPr bwMode="auto">
              <a:xfrm>
                <a:off x="2979586" y="1778893"/>
                <a:ext cx="611885" cy="1394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一品を伸ばす</a:t>
                </a: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7A2D34B-1555-4238-A65B-1CE83D1DBFFA}"/>
                  </a:ext>
                </a:extLst>
              </p:cNvPr>
              <p:cNvSpPr txBox="1"/>
              <p:nvPr/>
            </p:nvSpPr>
            <p:spPr bwMode="auto">
              <a:xfrm>
                <a:off x="3132620" y="1430350"/>
                <a:ext cx="1079591" cy="1394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一品で発見する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6732979F-BF35-4249-A447-CB38FAA774DB}"/>
                  </a:ext>
                </a:extLst>
              </p:cNvPr>
              <p:cNvSpPr txBox="1"/>
              <p:nvPr/>
            </p:nvSpPr>
            <p:spPr bwMode="auto">
              <a:xfrm>
                <a:off x="3595497" y="1021122"/>
                <a:ext cx="1020221" cy="13944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000" kern="0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一品を広げる</a:t>
                </a:r>
              </a:p>
            </p:txBody>
          </p:sp>
        </p:grp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4EAA2C12-02BC-42E3-BB5B-2CC960A04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338" y="564939"/>
              <a:ext cx="4551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図１：「一品」革新 ５つのステップ</a:t>
              </a:r>
              <a:endPara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" name="角丸四角形 51">
              <a:extLst>
                <a:ext uri="{FF2B5EF4-FFF2-40B4-BE49-F238E27FC236}">
                  <a16:creationId xmlns:a16="http://schemas.microsoft.com/office/drawing/2014/main" id="{F6E20F55-88FD-4940-85EA-14AD99DA88E8}"/>
                </a:ext>
              </a:extLst>
            </p:cNvPr>
            <p:cNvSpPr/>
            <p:nvPr/>
          </p:nvSpPr>
          <p:spPr>
            <a:xfrm>
              <a:off x="1836330" y="980084"/>
              <a:ext cx="5626085" cy="4753172"/>
            </a:xfrm>
            <a:prstGeom prst="roundRect">
              <a:avLst>
                <a:gd name="adj" fmla="val 5884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16984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ogita-yuki</dc:creator>
  <cp:lastModifiedBy>ogita-yuki</cp:lastModifiedBy>
  <cp:revision>1</cp:revision>
  <dcterms:created xsi:type="dcterms:W3CDTF">2018-06-26T06:44:57Z</dcterms:created>
  <dcterms:modified xsi:type="dcterms:W3CDTF">2018-06-26T06:48:55Z</dcterms:modified>
</cp:coreProperties>
</file>